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66" r:id="rId5"/>
    <p:sldId id="268" r:id="rId6"/>
    <p:sldId id="267" r:id="rId7"/>
    <p:sldId id="269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2102" y="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4429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78084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87" y="2061090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0894" y="4653351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83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>
                <a:latin typeface="Calibri" panose="020F0502020204030204" pitchFamily="34" charset="0"/>
                <a:cs typeface="Calibri" panose="020F0502020204030204" pitchFamily="34" charset="0"/>
              </a:rPr>
              <a:t>Fare clic per modificare lo stile del titolo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F757D6-E022-41EC-A933-908472A3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01308-F084-41C7-92EA-53886EB5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A9435C-1BCE-4389-8406-8DE947CA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2D7FD-0B2B-4859-8301-323D89C2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D58C12-A53E-4511-BF44-61EC9014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7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DB2F7-C5B1-413B-B334-29FA1D8F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04BD2-C0CB-4578-8F1F-DB75A198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160</TotalTime>
  <Words>40</Words>
  <Application>Microsoft Office PowerPoint</Application>
  <PresentationFormat>Presentazione su schermo (4:3)</PresentationFormat>
  <Paragraphs>9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26</cp:revision>
  <dcterms:created xsi:type="dcterms:W3CDTF">2015-05-26T12:27:57Z</dcterms:created>
  <dcterms:modified xsi:type="dcterms:W3CDTF">2017-10-03T14:47:57Z</dcterms:modified>
</cp:coreProperties>
</file>